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 smtClean="0"/>
            <a:t>INCALCULABLE*</a:t>
          </a:r>
          <a:endParaRPr lang="fr-FR" dirty="0"/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FFB4ED5-D8EE-4C3D-BE3C-F1999AB4CF78}" type="pres">
      <dgm:prSet presAssocID="{86AEB338-FA3B-4BD2-9E07-BF43B673B842}" presName="centerShape" presStyleLbl="node0" presStyleIdx="0" presStyleCnt="1"/>
      <dgm:spPr/>
      <dgm:t>
        <a:bodyPr/>
        <a:lstStyle/>
        <a:p>
          <a:endParaRPr lang="fr-FR"/>
        </a:p>
      </dgm:t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  <dgm:t>
        <a:bodyPr/>
        <a:lstStyle/>
        <a:p>
          <a:endParaRPr lang="fr-FR"/>
        </a:p>
      </dgm:t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INCALCULABLE*</a:t>
          </a:r>
          <a:endParaRPr lang="fr-FR" sz="1400" kern="1200" dirty="0"/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SAS DELISLE JEAN LOUIS</a:t>
            </a:r>
            <a:r>
              <a:rPr lang="fr-FR" sz="4000" dirty="0" smtClean="0">
                <a:latin typeface="+mn-lt"/>
              </a:rPr>
              <a:t/>
            </a:r>
            <a:br>
              <a:rPr lang="fr-FR" sz="4000" dirty="0" smtClean="0">
                <a:latin typeface="+mn-lt"/>
              </a:rPr>
            </a:br>
            <a:r>
              <a:rPr lang="fr-FR" sz="3600" dirty="0" smtClean="0">
                <a:latin typeface="+mn-lt"/>
              </a:rPr>
              <a:t>INDEX </a:t>
            </a:r>
            <a:r>
              <a:rPr lang="fr-FR" sz="3600" dirty="0" smtClean="0">
                <a:latin typeface="+mn-lt"/>
              </a:rPr>
              <a:t>D’EGALITE PROFESSIONNELLE FEMMES-HOMMES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38439358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Femmes parmi les plus hautes rémunérations</a:t>
            </a:r>
          </a:p>
          <a:p>
            <a:r>
              <a:rPr lang="fr-FR" i="1" dirty="0" smtClean="0"/>
              <a:t>Indicateur en nombre</a:t>
            </a:r>
            <a:endParaRPr lang="fr-FR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Salariées augmentées dans l’année suivant leur retour de congé maternité </a:t>
            </a:r>
          </a:p>
          <a:p>
            <a:r>
              <a:rPr lang="fr-FR" sz="2000" i="1" dirty="0" smtClean="0"/>
              <a:t>Indicateurs </a:t>
            </a:r>
            <a:r>
              <a:rPr lang="fr-FR" sz="2000" i="1" dirty="0" smtClean="0"/>
              <a:t>%</a:t>
            </a:r>
            <a:endParaRPr lang="fr-FR" sz="2000" i="1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</a:t>
            </a:r>
            <a:r>
              <a:rPr lang="fr-FR" sz="2000" b="1" dirty="0" smtClean="0"/>
              <a:t>rémunération</a:t>
            </a:r>
            <a:endParaRPr lang="fr-FR" sz="2000" b="1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*Résultat incalculable puisque les femmes ne sont pas représentatives au sein de la société SAS DELISLE JEAN LOUIS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72</TotalTime>
  <Words>62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DELISLE JEAN LOUIS INDEX D’EGALITE PROFESSIONNELLE FEMMES-HOMMES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6</cp:revision>
  <dcterms:created xsi:type="dcterms:W3CDTF">2023-03-23T17:10:39Z</dcterms:created>
  <dcterms:modified xsi:type="dcterms:W3CDTF">2023-03-24T08:25:07Z</dcterms:modified>
</cp:coreProperties>
</file>