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INCALCULABLE*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INCALCULABLE*</a:t>
          </a:r>
          <a:endParaRPr lang="fr-FR" sz="14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DELISLE LOGISTIQUE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</a:t>
            </a:r>
            <a:r>
              <a:rPr lang="fr-FR" sz="3600" dirty="0" smtClean="0">
                <a:latin typeface="+mn-lt"/>
              </a:rPr>
              <a:t>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38439358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</a:t>
            </a:r>
            <a:r>
              <a:rPr lang="fr-FR" sz="2000" i="1" dirty="0" smtClean="0"/>
              <a:t>%</a:t>
            </a:r>
            <a:endParaRPr lang="fr-FR" sz="2000" i="1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</a:t>
            </a:r>
            <a:r>
              <a:rPr lang="fr-FR" sz="2000" b="1" dirty="0" smtClean="0"/>
              <a:t>rémunération</a:t>
            </a:r>
            <a:endParaRPr lang="fr-FR" sz="2000" b="1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*Résultat incalculable puisque les femmes ne sont pas représentatives au sein de la société SAS DELISLE LOGISTIQUE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75</TotalTime>
  <Words>60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LOGISTIQUE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7</cp:revision>
  <dcterms:created xsi:type="dcterms:W3CDTF">2023-03-23T17:10:39Z</dcterms:created>
  <dcterms:modified xsi:type="dcterms:W3CDTF">2023-03-24T08:27:11Z</dcterms:modified>
</cp:coreProperties>
</file>