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83/100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15/15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15/15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5/10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31/40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83/100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15/15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15/15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5/10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31/40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DELISLE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 dirty="0">
                <a:latin typeface="+mn-lt"/>
              </a:rPr>
            </a:br>
            <a:r>
              <a:rPr lang="fr-FR" sz="3600" dirty="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415890238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  <a:p>
            <a:r>
              <a:rPr lang="fr-FR" sz="2000" i="1" dirty="0"/>
              <a:t>100%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798320" y="2683945"/>
            <a:ext cx="28263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  <a:p>
            <a:r>
              <a:rPr lang="fr-FR" i="1" dirty="0"/>
              <a:t>7,6% en faveur des hommes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61</TotalTime>
  <Words>51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8</cp:revision>
  <dcterms:created xsi:type="dcterms:W3CDTF">2023-03-23T17:10:39Z</dcterms:created>
  <dcterms:modified xsi:type="dcterms:W3CDTF">2025-02-26T17:15:49Z</dcterms:modified>
</cp:coreProperties>
</file>