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DELISLE JEAN LOUIS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 dirty="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429362272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68391C-68EC-4EE8-A068-80ACCE5DAB69}"/>
              </a:ext>
            </a:extLst>
          </p:cNvPr>
          <p:cNvSpPr txBox="1"/>
          <p:nvPr/>
        </p:nvSpPr>
        <p:spPr>
          <a:xfrm>
            <a:off x="182880" y="6541410"/>
            <a:ext cx="10875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*Résultats indicateurs incalculables puisque </a:t>
            </a:r>
            <a:r>
              <a:rPr lang="fr-FR" sz="1400" i="1" dirty="0"/>
              <a:t>les femmes ne sont pas représentatives </a:t>
            </a:r>
            <a:r>
              <a:rPr lang="fr-FR" sz="1400" dirty="0"/>
              <a:t>au sein de la société </a:t>
            </a:r>
            <a:r>
              <a:rPr lang="fr-FR" sz="1400"/>
              <a:t>SAS DELISLE JEAN LOUIS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74</TotalTime>
  <Words>73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JEAN LOUIS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9</cp:revision>
  <dcterms:created xsi:type="dcterms:W3CDTF">2023-03-23T17:10:39Z</dcterms:created>
  <dcterms:modified xsi:type="dcterms:W3CDTF">2025-02-26T17:17:32Z</dcterms:modified>
</cp:coreProperties>
</file>