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/>
            <a:t>NON CALCULABLE*</a:t>
          </a:r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/>
            <a:t>0/10</a:t>
          </a:r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FB4ED5-D8EE-4C3D-BE3C-F1999AB4CF78}" type="pres">
      <dgm:prSet presAssocID="{86AEB338-FA3B-4BD2-9E07-BF43B673B842}" presName="centerShape" presStyleLbl="node0" presStyleIdx="0" presStyleCnt="1"/>
      <dgm:spPr/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</dgm:pt>
  </dgm:ptLst>
  <dgm:cxnLst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NON CALCULABLE*</a:t>
          </a:r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0/10</a:t>
          </a:r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latin typeface="+mn-lt"/>
              </a:rPr>
              <a:t>SAS DVB</a:t>
            </a:r>
            <a:br>
              <a:rPr lang="fr-FR" sz="4000" dirty="0">
                <a:latin typeface="+mn-lt"/>
              </a:rPr>
            </a:br>
            <a:r>
              <a:rPr lang="fr-FR" sz="3600" dirty="0">
                <a:latin typeface="+mn-lt"/>
              </a:rPr>
              <a:t>INDEX D’EGALITE PROFESSIONNELLE FEMMES-HOMMES</a:t>
            </a:r>
            <a:br>
              <a:rPr lang="fr-FR" sz="3600" dirty="0">
                <a:latin typeface="+mn-lt"/>
              </a:rPr>
            </a:br>
            <a:r>
              <a:rPr lang="fr-FR" sz="3600">
                <a:latin typeface="+mn-lt"/>
              </a:rPr>
              <a:t>Année 2024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2230442429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Femmes parmi les plus hautes rémunérations</a:t>
            </a:r>
          </a:p>
          <a:p>
            <a:r>
              <a:rPr lang="fr-FR" i="1" dirty="0"/>
              <a:t>Indicateur en nombre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Salariées augmentées dans l’année suivant leur retour de congé maternité </a:t>
            </a:r>
          </a:p>
          <a:p>
            <a:r>
              <a:rPr lang="fr-FR" sz="2000" i="1" dirty="0"/>
              <a:t>Indicateurs 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078239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rémunération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82880" y="6541410"/>
            <a:ext cx="1187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*Résultat incalculable puisque les femmes ne sont pas représentatives au sein de la société SAS DVB</a:t>
            </a:r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76</TotalTime>
  <Words>68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DVB INDEX D’EGALITE PROFESSIONNELLE FEMMES-HOMMES Année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11</cp:revision>
  <dcterms:created xsi:type="dcterms:W3CDTF">2023-03-23T17:10:39Z</dcterms:created>
  <dcterms:modified xsi:type="dcterms:W3CDTF">2025-02-26T17:18:28Z</dcterms:modified>
</cp:coreProperties>
</file>