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/>
            <a:t>NON CALCULABLE*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35/35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N/A*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N/A*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NON CALCULABLE*</a:t>
          </a:r>
          <a:endParaRPr lang="fr-FR" sz="16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35/35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N/A*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N/A*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ANTOINE EST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4124079021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164080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0875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*Résultats indicateurs incalculables puisque </a:t>
            </a:r>
            <a:r>
              <a:rPr lang="fr-FR" sz="1400" i="1" dirty="0"/>
              <a:t>les femmes ne sont pas représentatives </a:t>
            </a:r>
            <a:r>
              <a:rPr lang="fr-FR" sz="1400" dirty="0"/>
              <a:t>au sein de la société SAS ANTOINE EST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103</TotalTime>
  <Words>71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ANTOINE EST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9</cp:revision>
  <dcterms:created xsi:type="dcterms:W3CDTF">2023-03-23T17:10:39Z</dcterms:created>
  <dcterms:modified xsi:type="dcterms:W3CDTF">2025-02-26T17:19:27Z</dcterms:modified>
</cp:coreProperties>
</file>