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E66B4-2291-4632-8BE7-D4A8F68D1B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AEB338-FA3B-4BD2-9E07-BF43B673B842}">
      <dgm:prSet phldrT="[Texte]"/>
      <dgm:spPr/>
      <dgm:t>
        <a:bodyPr/>
        <a:lstStyle/>
        <a:p>
          <a:r>
            <a:rPr lang="fr-FR" dirty="0"/>
            <a:t>NON CALCULABLE*</a:t>
          </a:r>
        </a:p>
      </dgm:t>
    </dgm:pt>
    <dgm:pt modelId="{22851B21-77F0-4BDC-9AFE-E04283B5EC76}" type="parTrans" cxnId="{3FDCFFF6-E1C3-4EBA-A2B7-66E624620D8F}">
      <dgm:prSet/>
      <dgm:spPr/>
      <dgm:t>
        <a:bodyPr/>
        <a:lstStyle/>
        <a:p>
          <a:endParaRPr lang="fr-FR"/>
        </a:p>
      </dgm:t>
    </dgm:pt>
    <dgm:pt modelId="{B3AF1390-3556-4518-A71B-81319D1F93FA}" type="sibTrans" cxnId="{3FDCFFF6-E1C3-4EBA-A2B7-66E624620D8F}">
      <dgm:prSet/>
      <dgm:spPr/>
      <dgm:t>
        <a:bodyPr/>
        <a:lstStyle/>
        <a:p>
          <a:endParaRPr lang="fr-FR"/>
        </a:p>
      </dgm:t>
    </dgm:pt>
    <dgm:pt modelId="{5B275DF4-3694-4CA5-A218-BBED3D1F7BFA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EBF69E9C-0235-4779-8143-4005E419E240}" type="parTrans" cxnId="{94742CDD-CB94-4446-8F75-5238548945BB}">
      <dgm:prSet/>
      <dgm:spPr/>
      <dgm:t>
        <a:bodyPr/>
        <a:lstStyle/>
        <a:p>
          <a:endParaRPr lang="fr-FR"/>
        </a:p>
      </dgm:t>
    </dgm:pt>
    <dgm:pt modelId="{3DD382F2-CEB3-4925-AB93-3CAC43F0B8DD}" type="sibTrans" cxnId="{94742CDD-CB94-4446-8F75-5238548945BB}">
      <dgm:prSet/>
      <dgm:spPr/>
      <dgm:t>
        <a:bodyPr/>
        <a:lstStyle/>
        <a:p>
          <a:endParaRPr lang="fr-FR"/>
        </a:p>
      </dgm:t>
    </dgm:pt>
    <dgm:pt modelId="{4F5BA2C2-E90C-45C2-A3DA-A9026FA2F113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0E6E90E6-C1ED-493F-9F91-EF8F461EA638}" type="parTrans" cxnId="{58070A32-10FE-4A9C-8E43-5BA185B96817}">
      <dgm:prSet/>
      <dgm:spPr/>
      <dgm:t>
        <a:bodyPr/>
        <a:lstStyle/>
        <a:p>
          <a:endParaRPr lang="fr-FR"/>
        </a:p>
      </dgm:t>
    </dgm:pt>
    <dgm:pt modelId="{1141A17D-EBE7-422B-B7EC-569132659555}" type="sibTrans" cxnId="{58070A32-10FE-4A9C-8E43-5BA185B96817}">
      <dgm:prSet/>
      <dgm:spPr/>
      <dgm:t>
        <a:bodyPr/>
        <a:lstStyle/>
        <a:p>
          <a:endParaRPr lang="fr-FR"/>
        </a:p>
      </dgm:t>
    </dgm:pt>
    <dgm:pt modelId="{6DC5D619-54A3-4D10-99C5-8EF00B9BEAE9}">
      <dgm:prSet phldrT="[Texte]"/>
      <dgm:spPr/>
      <dgm:t>
        <a:bodyPr/>
        <a:lstStyle/>
        <a:p>
          <a:r>
            <a:rPr lang="fr-FR" dirty="0"/>
            <a:t>0/10</a:t>
          </a:r>
        </a:p>
      </dgm:t>
    </dgm:pt>
    <dgm:pt modelId="{4D2AF29E-E316-4CAA-9CF5-99EA99C8CE7F}" type="parTrans" cxnId="{7C40D195-3DBF-4967-A520-F7CDE61FBFCE}">
      <dgm:prSet/>
      <dgm:spPr/>
      <dgm:t>
        <a:bodyPr/>
        <a:lstStyle/>
        <a:p>
          <a:endParaRPr lang="fr-FR"/>
        </a:p>
      </dgm:t>
    </dgm:pt>
    <dgm:pt modelId="{1AC88B95-88FD-4176-9D81-76C308ACAA15}" type="sibTrans" cxnId="{7C40D195-3DBF-4967-A520-F7CDE61FBFCE}">
      <dgm:prSet/>
      <dgm:spPr/>
      <dgm:t>
        <a:bodyPr/>
        <a:lstStyle/>
        <a:p>
          <a:endParaRPr lang="fr-FR"/>
        </a:p>
      </dgm:t>
    </dgm:pt>
    <dgm:pt modelId="{915A70EC-90C0-4E3E-8E31-4BA755F3F991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145C1301-4DDB-4DCC-AD06-E6FD3EBB1B1D}" type="parTrans" cxnId="{A51178F7-0273-4876-8FEA-56CF2362EC12}">
      <dgm:prSet/>
      <dgm:spPr/>
      <dgm:t>
        <a:bodyPr/>
        <a:lstStyle/>
        <a:p>
          <a:endParaRPr lang="fr-FR"/>
        </a:p>
      </dgm:t>
    </dgm:pt>
    <dgm:pt modelId="{262C6D10-188B-48C4-BA05-EF4B7EF24DF0}" type="sibTrans" cxnId="{A51178F7-0273-4876-8FEA-56CF2362EC12}">
      <dgm:prSet/>
      <dgm:spPr/>
      <dgm:t>
        <a:bodyPr/>
        <a:lstStyle/>
        <a:p>
          <a:endParaRPr lang="fr-FR"/>
        </a:p>
      </dgm:t>
    </dgm:pt>
    <dgm:pt modelId="{6D25E257-9C16-47E6-AAC0-6E57B7D0B2F7}" type="pres">
      <dgm:prSet presAssocID="{7BBE66B4-2291-4632-8BE7-D4A8F68D1B7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FB4ED5-D8EE-4C3D-BE3C-F1999AB4CF78}" type="pres">
      <dgm:prSet presAssocID="{86AEB338-FA3B-4BD2-9E07-BF43B673B842}" presName="centerShape" presStyleLbl="node0" presStyleIdx="0" presStyleCnt="1"/>
      <dgm:spPr/>
    </dgm:pt>
    <dgm:pt modelId="{2B1F6030-A374-4785-AB23-80976E4B55A4}" type="pres">
      <dgm:prSet presAssocID="{5B275DF4-3694-4CA5-A218-BBED3D1F7BFA}" presName="node" presStyleLbl="node1" presStyleIdx="0" presStyleCnt="4">
        <dgm:presLayoutVars>
          <dgm:bulletEnabled val="1"/>
        </dgm:presLayoutVars>
      </dgm:prSet>
      <dgm:spPr/>
    </dgm:pt>
    <dgm:pt modelId="{8A2054CF-AF32-41DD-B87B-9FF553A705C3}" type="pres">
      <dgm:prSet presAssocID="{5B275DF4-3694-4CA5-A218-BBED3D1F7BFA}" presName="dummy" presStyleCnt="0"/>
      <dgm:spPr/>
    </dgm:pt>
    <dgm:pt modelId="{74BF9027-7B5D-42A6-8790-4D6733E6BCBB}" type="pres">
      <dgm:prSet presAssocID="{3DD382F2-CEB3-4925-AB93-3CAC43F0B8DD}" presName="sibTrans" presStyleLbl="sibTrans2D1" presStyleIdx="0" presStyleCnt="4"/>
      <dgm:spPr/>
    </dgm:pt>
    <dgm:pt modelId="{82DFEA81-DD93-4F81-8B8A-3ED37EBCDEFF}" type="pres">
      <dgm:prSet presAssocID="{4F5BA2C2-E90C-45C2-A3DA-A9026FA2F113}" presName="node" presStyleLbl="node1" presStyleIdx="1" presStyleCnt="4">
        <dgm:presLayoutVars>
          <dgm:bulletEnabled val="1"/>
        </dgm:presLayoutVars>
      </dgm:prSet>
      <dgm:spPr/>
    </dgm:pt>
    <dgm:pt modelId="{B07A3D90-D043-4FDC-899E-1606DEEF4272}" type="pres">
      <dgm:prSet presAssocID="{4F5BA2C2-E90C-45C2-A3DA-A9026FA2F113}" presName="dummy" presStyleCnt="0"/>
      <dgm:spPr/>
    </dgm:pt>
    <dgm:pt modelId="{196DD7E8-2341-440A-B8B8-EFFB62D40A94}" type="pres">
      <dgm:prSet presAssocID="{1141A17D-EBE7-422B-B7EC-569132659555}" presName="sibTrans" presStyleLbl="sibTrans2D1" presStyleIdx="1" presStyleCnt="4"/>
      <dgm:spPr/>
    </dgm:pt>
    <dgm:pt modelId="{62435FBA-B765-4832-A5DD-B7BC4AE81B5E}" type="pres">
      <dgm:prSet presAssocID="{6DC5D619-54A3-4D10-99C5-8EF00B9BEAE9}" presName="node" presStyleLbl="node1" presStyleIdx="2" presStyleCnt="4">
        <dgm:presLayoutVars>
          <dgm:bulletEnabled val="1"/>
        </dgm:presLayoutVars>
      </dgm:prSet>
      <dgm:spPr/>
    </dgm:pt>
    <dgm:pt modelId="{A93E0ECA-C620-4B72-BB37-E15B737C9239}" type="pres">
      <dgm:prSet presAssocID="{6DC5D619-54A3-4D10-99C5-8EF00B9BEAE9}" presName="dummy" presStyleCnt="0"/>
      <dgm:spPr/>
    </dgm:pt>
    <dgm:pt modelId="{FD69A6BE-0D45-4A49-A48B-E7D9893D7F2C}" type="pres">
      <dgm:prSet presAssocID="{1AC88B95-88FD-4176-9D81-76C308ACAA15}" presName="sibTrans" presStyleLbl="sibTrans2D1" presStyleIdx="2" presStyleCnt="4"/>
      <dgm:spPr/>
    </dgm:pt>
    <dgm:pt modelId="{3BF694C2-684F-4B51-9501-0A30F2537190}" type="pres">
      <dgm:prSet presAssocID="{915A70EC-90C0-4E3E-8E31-4BA755F3F991}" presName="node" presStyleLbl="node1" presStyleIdx="3" presStyleCnt="4">
        <dgm:presLayoutVars>
          <dgm:bulletEnabled val="1"/>
        </dgm:presLayoutVars>
      </dgm:prSet>
      <dgm:spPr/>
    </dgm:pt>
    <dgm:pt modelId="{A5378821-351A-49FD-A7E9-B6728525C173}" type="pres">
      <dgm:prSet presAssocID="{915A70EC-90C0-4E3E-8E31-4BA755F3F991}" presName="dummy" presStyleCnt="0"/>
      <dgm:spPr/>
    </dgm:pt>
    <dgm:pt modelId="{B33DC593-0E44-425A-886D-70EF7378113B}" type="pres">
      <dgm:prSet presAssocID="{262C6D10-188B-48C4-BA05-EF4B7EF24DF0}" presName="sibTrans" presStyleLbl="sibTrans2D1" presStyleIdx="3" presStyleCnt="4"/>
      <dgm:spPr/>
    </dgm:pt>
  </dgm:ptLst>
  <dgm:cxnLst>
    <dgm:cxn modelId="{55524E17-D8EB-47F9-8FA1-61016BF14F3A}" type="presOf" srcId="{86AEB338-FA3B-4BD2-9E07-BF43B673B842}" destId="{3FFB4ED5-D8EE-4C3D-BE3C-F1999AB4CF78}" srcOrd="0" destOrd="0" presId="urn:microsoft.com/office/officeart/2005/8/layout/radial6"/>
    <dgm:cxn modelId="{79C5DA1D-0AC6-4088-B5C3-448D589EA396}" type="presOf" srcId="{262C6D10-188B-48C4-BA05-EF4B7EF24DF0}" destId="{B33DC593-0E44-425A-886D-70EF7378113B}" srcOrd="0" destOrd="0" presId="urn:microsoft.com/office/officeart/2005/8/layout/radial6"/>
    <dgm:cxn modelId="{8459E62D-DA1E-49A5-A6DA-D1F35707CD13}" type="presOf" srcId="{5B275DF4-3694-4CA5-A218-BBED3D1F7BFA}" destId="{2B1F6030-A374-4785-AB23-80976E4B55A4}" srcOrd="0" destOrd="0" presId="urn:microsoft.com/office/officeart/2005/8/layout/radial6"/>
    <dgm:cxn modelId="{58070A32-10FE-4A9C-8E43-5BA185B96817}" srcId="{86AEB338-FA3B-4BD2-9E07-BF43B673B842}" destId="{4F5BA2C2-E90C-45C2-A3DA-A9026FA2F113}" srcOrd="1" destOrd="0" parTransId="{0E6E90E6-C1ED-493F-9F91-EF8F461EA638}" sibTransId="{1141A17D-EBE7-422B-B7EC-569132659555}"/>
    <dgm:cxn modelId="{3EA6CF5D-7679-47F4-9F9B-C57963F8BCB4}" type="presOf" srcId="{6DC5D619-54A3-4D10-99C5-8EF00B9BEAE9}" destId="{62435FBA-B765-4832-A5DD-B7BC4AE81B5E}" srcOrd="0" destOrd="0" presId="urn:microsoft.com/office/officeart/2005/8/layout/radial6"/>
    <dgm:cxn modelId="{E99A9D75-F310-4B3B-8452-09E7914F8CB7}" type="presOf" srcId="{915A70EC-90C0-4E3E-8E31-4BA755F3F991}" destId="{3BF694C2-684F-4B51-9501-0A30F2537190}" srcOrd="0" destOrd="0" presId="urn:microsoft.com/office/officeart/2005/8/layout/radial6"/>
    <dgm:cxn modelId="{CA089891-1D90-4B6E-8483-9D3675DEAF2E}" type="presOf" srcId="{7BBE66B4-2291-4632-8BE7-D4A8F68D1B7D}" destId="{6D25E257-9C16-47E6-AAC0-6E57B7D0B2F7}" srcOrd="0" destOrd="0" presId="urn:microsoft.com/office/officeart/2005/8/layout/radial6"/>
    <dgm:cxn modelId="{7C40D195-3DBF-4967-A520-F7CDE61FBFCE}" srcId="{86AEB338-FA3B-4BD2-9E07-BF43B673B842}" destId="{6DC5D619-54A3-4D10-99C5-8EF00B9BEAE9}" srcOrd="2" destOrd="0" parTransId="{4D2AF29E-E316-4CAA-9CF5-99EA99C8CE7F}" sibTransId="{1AC88B95-88FD-4176-9D81-76C308ACAA15}"/>
    <dgm:cxn modelId="{9482D2A6-A7C3-4BAF-8CB9-E568BF35D8E8}" type="presOf" srcId="{1AC88B95-88FD-4176-9D81-76C308ACAA15}" destId="{FD69A6BE-0D45-4A49-A48B-E7D9893D7F2C}" srcOrd="0" destOrd="0" presId="urn:microsoft.com/office/officeart/2005/8/layout/radial6"/>
    <dgm:cxn modelId="{43F5DDB8-3B8E-4052-814A-4A2600F93AE9}" type="presOf" srcId="{3DD382F2-CEB3-4925-AB93-3CAC43F0B8DD}" destId="{74BF9027-7B5D-42A6-8790-4D6733E6BCBB}" srcOrd="0" destOrd="0" presId="urn:microsoft.com/office/officeart/2005/8/layout/radial6"/>
    <dgm:cxn modelId="{0050DBC8-08E3-4854-9C5F-AF18E7978FAD}" type="presOf" srcId="{1141A17D-EBE7-422B-B7EC-569132659555}" destId="{196DD7E8-2341-440A-B8B8-EFFB62D40A94}" srcOrd="0" destOrd="0" presId="urn:microsoft.com/office/officeart/2005/8/layout/radial6"/>
    <dgm:cxn modelId="{94742CDD-CB94-4446-8F75-5238548945BB}" srcId="{86AEB338-FA3B-4BD2-9E07-BF43B673B842}" destId="{5B275DF4-3694-4CA5-A218-BBED3D1F7BFA}" srcOrd="0" destOrd="0" parTransId="{EBF69E9C-0235-4779-8143-4005E419E240}" sibTransId="{3DD382F2-CEB3-4925-AB93-3CAC43F0B8DD}"/>
    <dgm:cxn modelId="{77C701E8-0B92-4341-898D-800F80CC6983}" type="presOf" srcId="{4F5BA2C2-E90C-45C2-A3DA-A9026FA2F113}" destId="{82DFEA81-DD93-4F81-8B8A-3ED37EBCDEFF}" srcOrd="0" destOrd="0" presId="urn:microsoft.com/office/officeart/2005/8/layout/radial6"/>
    <dgm:cxn modelId="{3FDCFFF6-E1C3-4EBA-A2B7-66E624620D8F}" srcId="{7BBE66B4-2291-4632-8BE7-D4A8F68D1B7D}" destId="{86AEB338-FA3B-4BD2-9E07-BF43B673B842}" srcOrd="0" destOrd="0" parTransId="{22851B21-77F0-4BDC-9AFE-E04283B5EC76}" sibTransId="{B3AF1390-3556-4518-A71B-81319D1F93FA}"/>
    <dgm:cxn modelId="{A51178F7-0273-4876-8FEA-56CF2362EC12}" srcId="{86AEB338-FA3B-4BD2-9E07-BF43B673B842}" destId="{915A70EC-90C0-4E3E-8E31-4BA755F3F991}" srcOrd="3" destOrd="0" parTransId="{145C1301-4DDB-4DCC-AD06-E6FD3EBB1B1D}" sibTransId="{262C6D10-188B-48C4-BA05-EF4B7EF24DF0}"/>
    <dgm:cxn modelId="{C1D05253-3CC1-4154-B387-944212CF8EA1}" type="presParOf" srcId="{6D25E257-9C16-47E6-AAC0-6E57B7D0B2F7}" destId="{3FFB4ED5-D8EE-4C3D-BE3C-F1999AB4CF78}" srcOrd="0" destOrd="0" presId="urn:microsoft.com/office/officeart/2005/8/layout/radial6"/>
    <dgm:cxn modelId="{F0F66E0A-685A-4405-A684-3A3BD8DABF33}" type="presParOf" srcId="{6D25E257-9C16-47E6-AAC0-6E57B7D0B2F7}" destId="{2B1F6030-A374-4785-AB23-80976E4B55A4}" srcOrd="1" destOrd="0" presId="urn:microsoft.com/office/officeart/2005/8/layout/radial6"/>
    <dgm:cxn modelId="{BD29C46F-E56D-46F7-A360-B906F3081797}" type="presParOf" srcId="{6D25E257-9C16-47E6-AAC0-6E57B7D0B2F7}" destId="{8A2054CF-AF32-41DD-B87B-9FF553A705C3}" srcOrd="2" destOrd="0" presId="urn:microsoft.com/office/officeart/2005/8/layout/radial6"/>
    <dgm:cxn modelId="{40547423-8A63-4E1B-A076-8F4A6825B099}" type="presParOf" srcId="{6D25E257-9C16-47E6-AAC0-6E57B7D0B2F7}" destId="{74BF9027-7B5D-42A6-8790-4D6733E6BCBB}" srcOrd="3" destOrd="0" presId="urn:microsoft.com/office/officeart/2005/8/layout/radial6"/>
    <dgm:cxn modelId="{4A4E8B42-4797-4EEB-8C15-CD560306CEE5}" type="presParOf" srcId="{6D25E257-9C16-47E6-AAC0-6E57B7D0B2F7}" destId="{82DFEA81-DD93-4F81-8B8A-3ED37EBCDEFF}" srcOrd="4" destOrd="0" presId="urn:microsoft.com/office/officeart/2005/8/layout/radial6"/>
    <dgm:cxn modelId="{988A3AB6-4824-4DF7-9E8B-FD2C904F36C6}" type="presParOf" srcId="{6D25E257-9C16-47E6-AAC0-6E57B7D0B2F7}" destId="{B07A3D90-D043-4FDC-899E-1606DEEF4272}" srcOrd="5" destOrd="0" presId="urn:microsoft.com/office/officeart/2005/8/layout/radial6"/>
    <dgm:cxn modelId="{D5D4ACB4-E2CC-4317-B22C-E74D0349A141}" type="presParOf" srcId="{6D25E257-9C16-47E6-AAC0-6E57B7D0B2F7}" destId="{196DD7E8-2341-440A-B8B8-EFFB62D40A94}" srcOrd="6" destOrd="0" presId="urn:microsoft.com/office/officeart/2005/8/layout/radial6"/>
    <dgm:cxn modelId="{0073E710-0B74-4D13-9BB9-523E080C0AB8}" type="presParOf" srcId="{6D25E257-9C16-47E6-AAC0-6E57B7D0B2F7}" destId="{62435FBA-B765-4832-A5DD-B7BC4AE81B5E}" srcOrd="7" destOrd="0" presId="urn:microsoft.com/office/officeart/2005/8/layout/radial6"/>
    <dgm:cxn modelId="{3EAE0760-C04B-4F8B-8F4E-428845E270EC}" type="presParOf" srcId="{6D25E257-9C16-47E6-AAC0-6E57B7D0B2F7}" destId="{A93E0ECA-C620-4B72-BB37-E15B737C9239}" srcOrd="8" destOrd="0" presId="urn:microsoft.com/office/officeart/2005/8/layout/radial6"/>
    <dgm:cxn modelId="{F74FCE71-F5A8-407E-A4E3-CBD734D6A125}" type="presParOf" srcId="{6D25E257-9C16-47E6-AAC0-6E57B7D0B2F7}" destId="{FD69A6BE-0D45-4A49-A48B-E7D9893D7F2C}" srcOrd="9" destOrd="0" presId="urn:microsoft.com/office/officeart/2005/8/layout/radial6"/>
    <dgm:cxn modelId="{9D40096E-0FD6-4490-9440-9F4740F0385E}" type="presParOf" srcId="{6D25E257-9C16-47E6-AAC0-6E57B7D0B2F7}" destId="{3BF694C2-684F-4B51-9501-0A30F2537190}" srcOrd="10" destOrd="0" presId="urn:microsoft.com/office/officeart/2005/8/layout/radial6"/>
    <dgm:cxn modelId="{B6E3C688-5DCD-4A4C-B95A-EF7F7957F401}" type="presParOf" srcId="{6D25E257-9C16-47E6-AAC0-6E57B7D0B2F7}" destId="{A5378821-351A-49FD-A7E9-B6728525C173}" srcOrd="11" destOrd="0" presId="urn:microsoft.com/office/officeart/2005/8/layout/radial6"/>
    <dgm:cxn modelId="{6A5375C9-9F72-4A4B-AEB4-D1FE81E5FB13}" type="presParOf" srcId="{6D25E257-9C16-47E6-AAC0-6E57B7D0B2F7}" destId="{B33DC593-0E44-425A-886D-70EF7378113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593-0E44-425A-886D-70EF7378113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A6BE-0D45-4A49-A48B-E7D9893D7F2C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D7E8-2341-440A-B8B8-EFFB62D40A94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F9027-7B5D-42A6-8790-4D6733E6BCB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4ED5-D8EE-4C3D-BE3C-F1999AB4CF78}">
      <dsp:nvSpPr>
        <dsp:cNvPr id="0" name=""/>
        <dsp:cNvSpPr/>
      </dsp:nvSpPr>
      <dsp:spPr>
        <a:xfrm>
          <a:off x="2691899" y="1574027"/>
          <a:ext cx="1725175" cy="1725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NON CALCULABLE*</a:t>
          </a:r>
        </a:p>
      </dsp:txBody>
      <dsp:txXfrm>
        <a:off x="2944545" y="1826673"/>
        <a:ext cx="1219883" cy="1219883"/>
      </dsp:txXfrm>
    </dsp:sp>
    <dsp:sp modelId="{2B1F6030-A374-4785-AB23-80976E4B55A4}">
      <dsp:nvSpPr>
        <dsp:cNvPr id="0" name=""/>
        <dsp:cNvSpPr/>
      </dsp:nvSpPr>
      <dsp:spPr>
        <a:xfrm>
          <a:off x="2950675" y="1025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3127527" y="177877"/>
        <a:ext cx="853919" cy="853919"/>
      </dsp:txXfrm>
    </dsp:sp>
    <dsp:sp modelId="{82DFEA81-DD93-4F81-8B8A-3ED37EBCDEFF}">
      <dsp:nvSpPr>
        <dsp:cNvPr id="0" name=""/>
        <dsp:cNvSpPr/>
      </dsp:nvSpPr>
      <dsp:spPr>
        <a:xfrm>
          <a:off x="4782454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4959306" y="2009655"/>
        <a:ext cx="853919" cy="853919"/>
      </dsp:txXfrm>
    </dsp:sp>
    <dsp:sp modelId="{62435FBA-B765-4832-A5DD-B7BC4AE81B5E}">
      <dsp:nvSpPr>
        <dsp:cNvPr id="0" name=""/>
        <dsp:cNvSpPr/>
      </dsp:nvSpPr>
      <dsp:spPr>
        <a:xfrm>
          <a:off x="2950675" y="3664582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0/10</a:t>
          </a:r>
        </a:p>
      </dsp:txBody>
      <dsp:txXfrm>
        <a:off x="3127527" y="3841434"/>
        <a:ext cx="853919" cy="853919"/>
      </dsp:txXfrm>
    </dsp:sp>
    <dsp:sp modelId="{3BF694C2-684F-4B51-9501-0A30F2537190}">
      <dsp:nvSpPr>
        <dsp:cNvPr id="0" name=""/>
        <dsp:cNvSpPr/>
      </dsp:nvSpPr>
      <dsp:spPr>
        <a:xfrm>
          <a:off x="1118896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1295748" y="2009655"/>
        <a:ext cx="853919" cy="85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0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3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2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4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84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" y="136117"/>
            <a:ext cx="11878887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>
                <a:latin typeface="+mn-lt"/>
              </a:rPr>
              <a:t>SAS TDS</a:t>
            </a:r>
            <a:br>
              <a:rPr lang="fr-FR" sz="4000" dirty="0">
                <a:latin typeface="+mn-lt"/>
              </a:rPr>
            </a:br>
            <a:r>
              <a:rPr lang="fr-FR" sz="3600" dirty="0">
                <a:latin typeface="+mn-lt"/>
              </a:rPr>
              <a:t>INDEX D’EGALITE PROFESSIONNELLE FEMMES-HOMMES</a:t>
            </a:r>
            <a:br>
              <a:rPr lang="fr-FR" sz="3600">
                <a:latin typeface="+mn-lt"/>
              </a:rPr>
            </a:br>
            <a:r>
              <a:rPr lang="fr-FR" sz="3600">
                <a:latin typeface="+mn-lt"/>
              </a:rPr>
              <a:t>Année 2024</a:t>
            </a:r>
            <a:endParaRPr lang="fr-FR" sz="4000" dirty="0">
              <a:latin typeface="+mn-lt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2474700311"/>
              </p:ext>
            </p:extLst>
          </p:nvPr>
        </p:nvGraphicFramePr>
        <p:xfrm>
          <a:off x="2735273" y="1497213"/>
          <a:ext cx="7108974" cy="487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949437" y="5556525"/>
            <a:ext cx="28263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Femmes parmi les plus hautes rémunérations</a:t>
            </a:r>
          </a:p>
          <a:p>
            <a:r>
              <a:rPr lang="fr-FR" i="1" dirty="0"/>
              <a:t>Indicateur en nombre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935584" y="1854660"/>
            <a:ext cx="317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taux d’augmentation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002384" y="4542442"/>
            <a:ext cx="3172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Salariées augmentées dans l’année suivant leur retour de congé maternité </a:t>
            </a:r>
          </a:p>
          <a:p>
            <a:r>
              <a:rPr lang="fr-FR" sz="2000" i="1" dirty="0"/>
              <a:t>Indicateurs 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078239" y="2999689"/>
            <a:ext cx="282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rémunération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82880" y="6541410"/>
            <a:ext cx="11878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*Résultat incalculable puisqu’il n’y a pas de femmes au sein de la société </a:t>
            </a:r>
            <a:r>
              <a:rPr lang="fr-FR" sz="1400" i="1"/>
              <a:t>SAS TDS</a:t>
            </a:r>
            <a:endParaRPr lang="fr-FR" sz="1400" i="1" dirty="0"/>
          </a:p>
        </p:txBody>
      </p:sp>
    </p:spTree>
    <p:extLst>
      <p:ext uri="{BB962C8B-B14F-4D97-AF65-F5344CB8AC3E}">
        <p14:creationId xmlns:p14="http://schemas.microsoft.com/office/powerpoint/2010/main" val="3189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79</TotalTime>
  <Words>67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Métropolitain</vt:lpstr>
      <vt:lpstr>SAS TDS INDEX D’EGALITE PROFESSIONNELLE FEMMES-HOMMES Année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Martin</dc:creator>
  <cp:lastModifiedBy>Chloé Martin</cp:lastModifiedBy>
  <cp:revision>13</cp:revision>
  <dcterms:created xsi:type="dcterms:W3CDTF">2023-03-23T17:10:39Z</dcterms:created>
  <dcterms:modified xsi:type="dcterms:W3CDTF">2025-02-26T17:18:03Z</dcterms:modified>
</cp:coreProperties>
</file>